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1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Jsp</a:t>
            </a:r>
            <a:r>
              <a:rPr lang="en-US" altLang="ko-KR" dirty="0" smtClean="0"/>
              <a:t> </a:t>
            </a:r>
            <a:r>
              <a:rPr lang="ko-KR" altLang="en-US" dirty="0" smtClean="0"/>
              <a:t>홈페이지 만들기 보고서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173882" y="3809998"/>
            <a:ext cx="2651963" cy="494606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20182205 </a:t>
            </a:r>
            <a:r>
              <a:rPr lang="ko-KR" altLang="en-US" dirty="0" err="1" smtClean="0">
                <a:solidFill>
                  <a:schemeClr val="tx1"/>
                </a:solidFill>
              </a:rPr>
              <a:t>전병화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대체 처리 3"/>
          <p:cNvSpPr/>
          <p:nvPr/>
        </p:nvSpPr>
        <p:spPr>
          <a:xfrm>
            <a:off x="4218252" y="810683"/>
            <a:ext cx="1512917" cy="59851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>
                <a:solidFill>
                  <a:sysClr val="windowText" lastClr="000000"/>
                </a:solidFill>
              </a:rPr>
              <a:t>m</a:t>
            </a:r>
            <a:r>
              <a:rPr lang="en-US" altLang="ko-KR" dirty="0" err="1" smtClean="0">
                <a:solidFill>
                  <a:sysClr val="windowText" lastClr="000000"/>
                </a:solidFill>
              </a:rPr>
              <a:t>ain.jsp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5455526" y="2870138"/>
            <a:ext cx="1512917" cy="1180408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ysClr val="windowText" lastClr="000000"/>
                </a:solidFill>
              </a:rPr>
              <a:t>loginf.jsp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/>
            </a:r>
            <a:br>
              <a:rPr lang="en-US" altLang="ko-KR" dirty="0" smtClean="0">
                <a:solidFill>
                  <a:sysClr val="windowText" lastClr="000000"/>
                </a:solidFill>
              </a:rPr>
            </a:br>
            <a:r>
              <a:rPr lang="en-US" altLang="ko-KR" dirty="0" err="1" smtClean="0">
                <a:solidFill>
                  <a:sysClr val="windowText" lastClr="000000"/>
                </a:solidFill>
              </a:rPr>
              <a:t>loginp.jsp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6" name="순서도: 대체 처리 5"/>
          <p:cNvSpPr/>
          <p:nvPr/>
        </p:nvSpPr>
        <p:spPr>
          <a:xfrm>
            <a:off x="8207074" y="2276219"/>
            <a:ext cx="1654232" cy="1180408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ysClr val="windowText" lastClr="000000"/>
                </a:solidFill>
              </a:rPr>
              <a:t>updatef.jsp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/>
            </a:r>
            <a:br>
              <a:rPr lang="en-US" altLang="ko-KR" dirty="0" smtClean="0">
                <a:solidFill>
                  <a:sysClr val="windowText" lastClr="000000"/>
                </a:solidFill>
              </a:rPr>
            </a:br>
            <a:r>
              <a:rPr lang="en-US" altLang="ko-KR" dirty="0" err="1" smtClean="0">
                <a:solidFill>
                  <a:sysClr val="windowText" lastClr="000000"/>
                </a:solidFill>
              </a:rPr>
              <a:t>updatep.jsp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2879468" y="2906575"/>
            <a:ext cx="1629294" cy="1180408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ysClr val="windowText" lastClr="000000"/>
                </a:solidFill>
              </a:rPr>
              <a:t>registerf.jsp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/>
            </a:r>
            <a:br>
              <a:rPr lang="en-US" altLang="ko-KR" dirty="0" smtClean="0">
                <a:solidFill>
                  <a:sysClr val="windowText" lastClr="000000"/>
                </a:solidFill>
              </a:rPr>
            </a:br>
            <a:r>
              <a:rPr lang="en-US" altLang="ko-KR" dirty="0" err="1">
                <a:solidFill>
                  <a:sysClr val="windowText" lastClr="000000"/>
                </a:solidFill>
              </a:rPr>
              <a:t>register</a:t>
            </a:r>
            <a:r>
              <a:rPr lang="en-US" altLang="ko-KR" dirty="0" err="1" smtClean="0">
                <a:solidFill>
                  <a:sysClr val="windowText" lastClr="000000"/>
                </a:solidFill>
              </a:rPr>
              <a:t>p.jsp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8" name="순서도: 대체 처리 7"/>
          <p:cNvSpPr/>
          <p:nvPr/>
        </p:nvSpPr>
        <p:spPr>
          <a:xfrm>
            <a:off x="8339660" y="4094626"/>
            <a:ext cx="1654232" cy="1180408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ysClr val="windowText" lastClr="000000"/>
                </a:solidFill>
              </a:rPr>
              <a:t>deletef.jsp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/>
            </a:r>
            <a:br>
              <a:rPr lang="en-US" altLang="ko-KR" dirty="0" smtClean="0">
                <a:solidFill>
                  <a:sysClr val="windowText" lastClr="000000"/>
                </a:solidFill>
              </a:rPr>
            </a:br>
            <a:r>
              <a:rPr lang="en-US" altLang="ko-KR" dirty="0" err="1" smtClean="0">
                <a:solidFill>
                  <a:sysClr val="windowText" lastClr="000000"/>
                </a:solidFill>
              </a:rPr>
              <a:t>deletep.jsp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9" name="순서도: 대체 처리 8"/>
          <p:cNvSpPr/>
          <p:nvPr/>
        </p:nvSpPr>
        <p:spPr>
          <a:xfrm>
            <a:off x="5441664" y="5193720"/>
            <a:ext cx="1512917" cy="59851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ysClr val="windowText" lastClr="000000"/>
                </a:solidFill>
              </a:rPr>
              <a:t>logout.jsp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3" name="오른쪽 화살표 12"/>
          <p:cNvSpPr/>
          <p:nvPr/>
        </p:nvSpPr>
        <p:spPr>
          <a:xfrm rot="2946744">
            <a:off x="4992956" y="1939011"/>
            <a:ext cx="1036191" cy="307568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순서도: 대체 처리 13"/>
          <p:cNvSpPr/>
          <p:nvPr/>
        </p:nvSpPr>
        <p:spPr>
          <a:xfrm>
            <a:off x="5484766" y="6259485"/>
            <a:ext cx="1512917" cy="59851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ysClr val="windowText" lastClr="000000"/>
                </a:solidFill>
              </a:rPr>
              <a:t>list.jsp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6" name="아래쪽 화살표 15"/>
          <p:cNvSpPr/>
          <p:nvPr/>
        </p:nvSpPr>
        <p:spPr>
          <a:xfrm>
            <a:off x="5970637" y="4166514"/>
            <a:ext cx="270588" cy="577504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140117" y="25256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회원가입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518521" y="37226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회원탈퇴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419977" y="190059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정보 수정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773228" y="253357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로그인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44125" y="47995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로그아웃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687227" y="594268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회원목록</a:t>
            </a:r>
            <a:endParaRPr lang="ko-KR" altLang="en-US" dirty="0"/>
          </a:p>
        </p:txBody>
      </p:sp>
      <p:sp>
        <p:nvSpPr>
          <p:cNvPr id="24" name="오른쪽 화살표 23"/>
          <p:cNvSpPr/>
          <p:nvPr/>
        </p:nvSpPr>
        <p:spPr>
          <a:xfrm rot="8158561">
            <a:off x="3707194" y="1839332"/>
            <a:ext cx="1036191" cy="307568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오른쪽 화살표 24"/>
          <p:cNvSpPr/>
          <p:nvPr/>
        </p:nvSpPr>
        <p:spPr>
          <a:xfrm rot="19626355">
            <a:off x="7080346" y="2720465"/>
            <a:ext cx="1036191" cy="307568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화살표 25"/>
          <p:cNvSpPr/>
          <p:nvPr/>
        </p:nvSpPr>
        <p:spPr>
          <a:xfrm rot="1370489">
            <a:off x="7129025" y="3598001"/>
            <a:ext cx="1036191" cy="307568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231820" y="95999"/>
            <a:ext cx="2261061" cy="565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전체 </a:t>
            </a:r>
            <a:r>
              <a:rPr lang="ko-KR" altLang="en-US" dirty="0" err="1" smtClean="0"/>
              <a:t>구성로드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24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6349" y="592759"/>
            <a:ext cx="10364451" cy="1596177"/>
          </a:xfrm>
        </p:spPr>
        <p:txBody>
          <a:bodyPr/>
          <a:lstStyle/>
          <a:p>
            <a:r>
              <a:rPr lang="en-US" altLang="ko-KR" dirty="0" smtClean="0"/>
              <a:t>Main</a:t>
            </a:r>
            <a:r>
              <a:rPr lang="ko-KR" altLang="en-US" dirty="0" smtClean="0"/>
              <a:t>페이지</a:t>
            </a:r>
            <a:r>
              <a:rPr lang="en-US" altLang="ko-KR" dirty="0" smtClean="0"/>
              <a:t>(</a:t>
            </a:r>
            <a:r>
              <a:rPr lang="en-US" altLang="ko-KR" dirty="0" err="1" smtClean="0">
                <a:solidFill>
                  <a:sysClr val="windowText" lastClr="000000"/>
                </a:solidFill>
              </a:rPr>
              <a:t>main.jsp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)</a:t>
            </a:r>
            <a:endParaRPr lang="ko-KR" altLang="en-US" dirty="0"/>
          </a:p>
        </p:txBody>
      </p:sp>
      <p:sp>
        <p:nvSpPr>
          <p:cNvPr id="4" name="내용 개체 틀 2"/>
          <p:cNvSpPr>
            <a:spLocks noGrp="1"/>
          </p:cNvSpPr>
          <p:nvPr>
            <p:ph sz="quarter" idx="13"/>
          </p:nvPr>
        </p:nvSpPr>
        <p:spPr>
          <a:xfrm>
            <a:off x="6156101" y="2188936"/>
            <a:ext cx="6233374" cy="2700269"/>
          </a:xfrm>
        </p:spPr>
        <p:txBody>
          <a:bodyPr/>
          <a:lstStyle/>
          <a:p>
            <a:r>
              <a:rPr lang="ko-KR" altLang="en-US" dirty="0" smtClean="0"/>
              <a:t>메인페이지를 로그인페이지 해놨습니다</a:t>
            </a:r>
            <a:endParaRPr lang="en-US" altLang="ko-KR" dirty="0" smtClean="0"/>
          </a:p>
          <a:p>
            <a:r>
              <a:rPr lang="ko-KR" altLang="en-US" dirty="0" smtClean="0"/>
              <a:t>메인페이지에 </a:t>
            </a:r>
            <a:r>
              <a:rPr lang="ko-KR" altLang="en-US" dirty="0" err="1" smtClean="0"/>
              <a:t>온것을</a:t>
            </a:r>
            <a:r>
              <a:rPr lang="ko-KR" altLang="en-US" dirty="0" smtClean="0"/>
              <a:t> 환영합니다 </a:t>
            </a:r>
            <a:r>
              <a:rPr lang="ko-KR" altLang="en-US" dirty="0" err="1" smtClean="0"/>
              <a:t>라고</a:t>
            </a:r>
            <a:r>
              <a:rPr lang="ko-KR" altLang="en-US" dirty="0" smtClean="0"/>
              <a:t> 적었습니다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로그인</a:t>
            </a:r>
            <a:r>
              <a:rPr lang="ko-KR" altLang="en-US" dirty="0"/>
              <a:t> </a:t>
            </a:r>
            <a:r>
              <a:rPr lang="ko-KR" altLang="en-US" dirty="0" smtClean="0"/>
              <a:t>과</a:t>
            </a:r>
            <a:r>
              <a:rPr lang="ko-KR" altLang="en-US" dirty="0"/>
              <a:t> </a:t>
            </a:r>
            <a:r>
              <a:rPr lang="ko-KR" altLang="en-US" dirty="0" smtClean="0"/>
              <a:t>회원가입</a:t>
            </a:r>
            <a:r>
              <a:rPr lang="ko-KR" altLang="en-US" dirty="0" smtClean="0"/>
              <a:t> </a:t>
            </a:r>
            <a:r>
              <a:rPr lang="ko-KR" altLang="en-US" dirty="0" smtClean="0"/>
              <a:t>두가지를 </a:t>
            </a:r>
            <a:r>
              <a:rPr lang="ko-KR" altLang="en-US" dirty="0" err="1" smtClean="0"/>
              <a:t>사용할수있습니다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64" y="2188936"/>
            <a:ext cx="5001323" cy="418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9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회원가입 페이지</a:t>
            </a:r>
            <a:r>
              <a:rPr lang="en-US" altLang="ko-KR" dirty="0" smtClean="0"/>
              <a:t>(</a:t>
            </a:r>
            <a:r>
              <a:rPr lang="en-US" altLang="ko-KR" dirty="0" err="1" smtClean="0">
                <a:solidFill>
                  <a:sysClr val="windowText" lastClr="000000"/>
                </a:solidFill>
              </a:rPr>
              <a:t>registerf.jsp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5212275" y="2214694"/>
            <a:ext cx="6233374" cy="2700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아이디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암호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사용자 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이메일 </a:t>
            </a:r>
            <a:r>
              <a:rPr lang="ko-KR" altLang="en-US" dirty="0" err="1" smtClean="0"/>
              <a:t>을적을수있도록</a:t>
            </a:r>
            <a:r>
              <a:rPr lang="ko-KR" altLang="en-US" dirty="0" smtClean="0"/>
              <a:t> 만들었습니다</a:t>
            </a:r>
            <a:endParaRPr lang="en-US" altLang="ko-KR" dirty="0" smtClean="0"/>
          </a:p>
          <a:p>
            <a:r>
              <a:rPr lang="ko-KR" altLang="en-US" dirty="0" smtClean="0"/>
              <a:t>회원가입 과 돌아가기 두가지를 </a:t>
            </a:r>
            <a:r>
              <a:rPr lang="ko-KR" altLang="en-US" dirty="0" err="1" smtClean="0"/>
              <a:t>사용할수있습니다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78" y="2214694"/>
            <a:ext cx="4991797" cy="415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00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로그인 페이지</a:t>
            </a:r>
            <a:r>
              <a:rPr lang="en-US" altLang="ko-KR" dirty="0" smtClean="0"/>
              <a:t>(</a:t>
            </a:r>
            <a:r>
              <a:rPr lang="en-US" altLang="ko-KR" dirty="0" err="1">
                <a:solidFill>
                  <a:sysClr val="windowText" lastClr="000000"/>
                </a:solidFill>
              </a:rPr>
              <a:t>loginf.jsp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5173639" y="2021511"/>
            <a:ext cx="6233374" cy="2700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아이디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암호</a:t>
            </a:r>
            <a:r>
              <a:rPr lang="en-US" altLang="ko-KR" dirty="0"/>
              <a:t> </a:t>
            </a:r>
            <a:r>
              <a:rPr lang="ko-KR" altLang="en-US" dirty="0" smtClean="0"/>
              <a:t>를 입력 </a:t>
            </a:r>
            <a:r>
              <a:rPr lang="ko-KR" altLang="en-US" dirty="0" err="1" smtClean="0"/>
              <a:t>할수있습니다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 로그인 과 정정 과 돌아가기 </a:t>
            </a:r>
            <a:r>
              <a:rPr lang="ko-KR" altLang="en-US" dirty="0"/>
              <a:t>세</a:t>
            </a:r>
            <a:r>
              <a:rPr lang="ko-KR" altLang="en-US" dirty="0" smtClean="0"/>
              <a:t>가지를 </a:t>
            </a:r>
            <a:r>
              <a:rPr lang="ko-KR" altLang="en-US" dirty="0" err="1" smtClean="0"/>
              <a:t>사용할수있습니다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아직 회원이 아니신가요</a:t>
            </a:r>
            <a:r>
              <a:rPr lang="en-US" altLang="ko-KR" dirty="0" smtClean="0"/>
              <a:t>? </a:t>
            </a:r>
            <a:r>
              <a:rPr lang="ko-KR" altLang="en-US" dirty="0" smtClean="0"/>
              <a:t>는 바로 회원가입 페이지로 넘어갑니다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69" y="2021511"/>
            <a:ext cx="4982270" cy="414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154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정보수정 페이지</a:t>
            </a:r>
            <a:r>
              <a:rPr lang="en-US" altLang="ko-KR" dirty="0" smtClean="0"/>
              <a:t>(</a:t>
            </a:r>
            <a:r>
              <a:rPr lang="en-US" altLang="ko-KR" dirty="0" err="1">
                <a:solidFill>
                  <a:sysClr val="windowText" lastClr="000000"/>
                </a:solidFill>
              </a:rPr>
              <a:t>updatef.jsp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>
          <a:xfrm>
            <a:off x="5499280" y="1835719"/>
            <a:ext cx="6164688" cy="3552424"/>
          </a:xfrm>
        </p:spPr>
        <p:txBody>
          <a:bodyPr/>
          <a:lstStyle/>
          <a:p>
            <a:r>
              <a:rPr lang="ko-KR" altLang="en-US" dirty="0" smtClean="0"/>
              <a:t>로그인 페이지에서 정보수정 을 누르게 되면 회원 정보를 수정합니다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아이디 확인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암호 확인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변경할 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변경할 암호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변경할 이메일 을 </a:t>
            </a:r>
            <a:r>
              <a:rPr lang="ko-KR" altLang="en-US" dirty="0" err="1" smtClean="0"/>
              <a:t>변경할수</a:t>
            </a:r>
            <a:r>
              <a:rPr lang="ko-KR" altLang="en-US" dirty="0" smtClean="0"/>
              <a:t> 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변경 과 정정 과 돌아가기 </a:t>
            </a:r>
            <a:r>
              <a:rPr lang="ko-KR" altLang="en-US" dirty="0"/>
              <a:t>세가지를 </a:t>
            </a:r>
            <a:r>
              <a:rPr lang="ko-KR" altLang="en-US" dirty="0" err="1"/>
              <a:t>사용할수있습니다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05" y="1835719"/>
            <a:ext cx="4963218" cy="418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35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로그아웃 페이지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86" y="2214694"/>
            <a:ext cx="4080940" cy="3424237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5212275" y="2214694"/>
            <a:ext cx="6233374" cy="2700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로그아웃을 </a:t>
            </a:r>
            <a:r>
              <a:rPr lang="ko-KR" altLang="en-US" dirty="0" err="1" smtClean="0"/>
              <a:t>하게되면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로그아웃되었습니다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라고</a:t>
            </a:r>
            <a:r>
              <a:rPr lang="ko-KR" altLang="en-US" dirty="0" smtClean="0"/>
              <a:t> 뜨게 만들었습니다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1751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회원탈퇴 페이지</a:t>
            </a:r>
            <a:r>
              <a:rPr lang="en-US" altLang="ko-KR" dirty="0" smtClean="0"/>
              <a:t>(</a:t>
            </a:r>
            <a:r>
              <a:rPr lang="en-US" altLang="ko-KR" dirty="0" err="1" smtClean="0">
                <a:solidFill>
                  <a:sysClr val="windowText" lastClr="000000"/>
                </a:solidFill>
              </a:rPr>
              <a:t>deletef.jsp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54" y="2122264"/>
            <a:ext cx="4093340" cy="3424237"/>
          </a:xfrm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5113538" y="2122264"/>
            <a:ext cx="6164688" cy="3552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아이디 와 암호를 입력합니다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회원탈퇴를 한번 더 확인하기위해 </a:t>
            </a:r>
            <a:r>
              <a:rPr lang="en-US" altLang="ko-KR" dirty="0" smtClean="0"/>
              <a:t>y</a:t>
            </a:r>
            <a:r>
              <a:rPr lang="ko-KR" altLang="en-US" dirty="0" smtClean="0"/>
              <a:t>로 선택해야 회원탈퇴가 이루어집니다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회원탈퇴 과 돌아가기 두가지를 사용할 수 있습니다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19827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10743" y="2753458"/>
            <a:ext cx="10364451" cy="1596177"/>
          </a:xfrm>
        </p:spPr>
        <p:txBody>
          <a:bodyPr/>
          <a:lstStyle/>
          <a:p>
            <a:r>
              <a:rPr lang="ko-KR" altLang="en-US" dirty="0" smtClean="0"/>
              <a:t>감사합니다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2434289"/>
      </p:ext>
    </p:extLst>
  </p:cSld>
  <p:clrMapOvr>
    <a:masterClrMapping/>
  </p:clrMapOvr>
</p:sld>
</file>

<file path=ppt/theme/theme1.xml><?xml version="1.0" encoding="utf-8"?>
<a:theme xmlns:a="http://schemas.openxmlformats.org/drawingml/2006/main" name="물방울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TM04033925[[fn=물방울]]</Template>
  <TotalTime>64</TotalTime>
  <Words>173</Words>
  <Application>Microsoft Office PowerPoint</Application>
  <PresentationFormat>와이드스크린</PresentationFormat>
  <Paragraphs>38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맑은 고딕</vt:lpstr>
      <vt:lpstr>Arial</vt:lpstr>
      <vt:lpstr>Tw Cen MT</vt:lpstr>
      <vt:lpstr>물방울</vt:lpstr>
      <vt:lpstr>Jsp 홈페이지 만들기 보고서</vt:lpstr>
      <vt:lpstr>PowerPoint 프레젠테이션</vt:lpstr>
      <vt:lpstr>Main페이지(main.jsp)</vt:lpstr>
      <vt:lpstr>회원가입 페이지(registerf.jsp)</vt:lpstr>
      <vt:lpstr>로그인 페이지(loginf.jsp)</vt:lpstr>
      <vt:lpstr>정보수정 페이지(updatef.jsp)</vt:lpstr>
      <vt:lpstr>로그아웃 페이지</vt:lpstr>
      <vt:lpstr>회원탈퇴 페이지(deletef.jsp) </vt:lpstr>
      <vt:lpstr>감사합니다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 홈페이지 만들기 보고서</dc:title>
  <dc:creator>Admin</dc:creator>
  <cp:lastModifiedBy>Admin</cp:lastModifiedBy>
  <cp:revision>6</cp:revision>
  <dcterms:created xsi:type="dcterms:W3CDTF">2019-06-14T07:54:43Z</dcterms:created>
  <dcterms:modified xsi:type="dcterms:W3CDTF">2019-06-14T08:59:17Z</dcterms:modified>
</cp:coreProperties>
</file>